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3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39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5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0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97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37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24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9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70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45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93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62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65500-4058-7A4D-AFCC-0641FE1A2DEA}" type="datetimeFigureOut"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E0E17-D4DB-E340-8247-96D5A1C854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4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9224"/>
            <a:ext cx="7772400" cy="1001888"/>
          </a:xfrm>
        </p:spPr>
        <p:txBody>
          <a:bodyPr/>
          <a:lstStyle/>
          <a:p>
            <a:r>
              <a:rPr lang="en-US"/>
              <a:t>Setting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11112"/>
            <a:ext cx="6400800" cy="4227688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en-US">
                <a:solidFill>
                  <a:schemeClr val="tx1"/>
                </a:solidFill>
              </a:rPr>
              <a:t>Is it significant in this passage?</a:t>
            </a:r>
          </a:p>
          <a:p>
            <a:pPr marL="457200" indent="-457200" algn="l">
              <a:buFont typeface="Arial"/>
              <a:buChar char="•"/>
            </a:pPr>
            <a:r>
              <a:rPr lang="en-US">
                <a:solidFill>
                  <a:schemeClr val="tx1"/>
                </a:solidFill>
              </a:rPr>
              <a:t>Is there one, or several?</a:t>
            </a:r>
          </a:p>
          <a:p>
            <a:pPr marL="457200" indent="-457200" algn="l">
              <a:buFont typeface="Arial"/>
              <a:buChar char="•"/>
            </a:pPr>
            <a:r>
              <a:rPr lang="en-US">
                <a:solidFill>
                  <a:schemeClr val="tx1"/>
                </a:solidFill>
              </a:rPr>
              <a:t>What part does it play?</a:t>
            </a:r>
          </a:p>
          <a:p>
            <a:pPr marL="457200" indent="-457200" algn="l">
              <a:buFont typeface="Arial"/>
              <a:buChar char="•"/>
            </a:pPr>
            <a:r>
              <a:rPr lang="en-US">
                <a:solidFill>
                  <a:schemeClr val="tx1"/>
                </a:solidFill>
              </a:rPr>
              <a:t>Do the characters/plot blend in with it, or stand out against it?</a:t>
            </a:r>
          </a:p>
          <a:p>
            <a:pPr marL="457200" indent="-457200" algn="l">
              <a:buFont typeface="Arial"/>
              <a:buChar char="•"/>
            </a:pPr>
            <a:r>
              <a:rPr lang="en-US">
                <a:solidFill>
                  <a:schemeClr val="tx1"/>
                </a:solidFill>
              </a:rPr>
              <a:t>Particular connotations?</a:t>
            </a:r>
          </a:p>
          <a:p>
            <a:pPr marL="457200" indent="-457200" algn="l">
              <a:buFont typeface="Arial"/>
              <a:buChar char="•"/>
            </a:pPr>
            <a:r>
              <a:rPr lang="en-US">
                <a:solidFill>
                  <a:schemeClr val="tx1"/>
                </a:solidFill>
              </a:rPr>
              <a:t>A certain atmosphere?</a:t>
            </a:r>
          </a:p>
          <a:p>
            <a:pPr algn="l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602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Character(s)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Is there a central character?</a:t>
            </a:r>
          </a:p>
          <a:p>
            <a:r>
              <a:rPr lang="en-US"/>
              <a:t>What and how do we learn about them?</a:t>
            </a:r>
          </a:p>
          <a:p>
            <a:r>
              <a:rPr lang="en-US"/>
              <a:t>Relationships between characters?</a:t>
            </a:r>
          </a:p>
          <a:p>
            <a:r>
              <a:rPr lang="en-US"/>
              <a:t>Secondary characters?</a:t>
            </a:r>
          </a:p>
          <a:p>
            <a:r>
              <a:rPr lang="en-US"/>
              <a:t>Point of view? (Whose? Consistent?)</a:t>
            </a:r>
          </a:p>
        </p:txBody>
      </p:sp>
    </p:spTree>
    <p:extLst>
      <p:ext uri="{BB962C8B-B14F-4D97-AF65-F5344CB8AC3E}">
        <p14:creationId xmlns:p14="http://schemas.microsoft.com/office/powerpoint/2010/main" val="2112914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happens?</a:t>
            </a:r>
          </a:p>
        </p:txBody>
      </p:sp>
    </p:spTree>
    <p:extLst>
      <p:ext uri="{BB962C8B-B14F-4D97-AF65-F5344CB8AC3E}">
        <p14:creationId xmlns:p14="http://schemas.microsoft.com/office/powerpoint/2010/main" val="2744490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Descriptive? Of what?</a:t>
            </a:r>
          </a:p>
          <a:p>
            <a:r>
              <a:rPr lang="en-US"/>
              <a:t>Images? What effect?</a:t>
            </a:r>
          </a:p>
          <a:p>
            <a:r>
              <a:rPr lang="en-US"/>
              <a:t>Purpose of choice of vocabulary: development of plot? Character?</a:t>
            </a:r>
          </a:p>
          <a:p>
            <a:r>
              <a:rPr lang="en-US"/>
              <a:t>Direct or indirect speech? Free indirect speech?</a:t>
            </a:r>
          </a:p>
          <a:p>
            <a:r>
              <a:rPr lang="en-US"/>
              <a:t>Register of speech?</a:t>
            </a:r>
          </a:p>
        </p:txBody>
      </p:sp>
    </p:spTree>
    <p:extLst>
      <p:ext uri="{BB962C8B-B14F-4D97-AF65-F5344CB8AC3E}">
        <p14:creationId xmlns:p14="http://schemas.microsoft.com/office/powerpoint/2010/main" val="3287411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Humourous? Bleak? Ironic? Involved or distant? Sympathetic or critical?</a:t>
            </a:r>
          </a:p>
          <a:p>
            <a:r>
              <a:rPr lang="en-US"/>
              <a:t>How is this tone evident?</a:t>
            </a:r>
          </a:p>
          <a:p>
            <a:r>
              <a:rPr lang="en-US"/>
              <a:t>What attitude is the reader encouraged to take?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1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How structured?</a:t>
            </a:r>
          </a:p>
          <a:p>
            <a:r>
              <a:rPr lang="en-US"/>
              <a:t>Rationale for structure? (eg stages of journey, progression of thought, etc.)</a:t>
            </a:r>
          </a:p>
          <a:p>
            <a:r>
              <a:rPr lang="en-US"/>
              <a:t>Grammar</a:t>
            </a:r>
          </a:p>
        </p:txBody>
      </p:sp>
    </p:spTree>
    <p:extLst>
      <p:ext uri="{BB962C8B-B14F-4D97-AF65-F5344CB8AC3E}">
        <p14:creationId xmlns:p14="http://schemas.microsoft.com/office/powerpoint/2010/main" val="1832705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is the main idea/theme(s)?</a:t>
            </a:r>
          </a:p>
          <a:p>
            <a:r>
              <a:rPr lang="en-US"/>
              <a:t>How is this established?</a:t>
            </a:r>
          </a:p>
        </p:txBody>
      </p:sp>
    </p:spTree>
    <p:extLst>
      <p:ext uri="{BB962C8B-B14F-4D97-AF65-F5344CB8AC3E}">
        <p14:creationId xmlns:p14="http://schemas.microsoft.com/office/powerpoint/2010/main" val="891416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189</Words>
  <Application>Microsoft Macintosh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Setting</vt:lpstr>
      <vt:lpstr>Character(s)</vt:lpstr>
      <vt:lpstr>Plot</vt:lpstr>
      <vt:lpstr>Language</vt:lpstr>
      <vt:lpstr>Tone</vt:lpstr>
      <vt:lpstr>Structure</vt:lpstr>
      <vt:lpstr>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</dc:title>
  <dc:creator>David Bennet</dc:creator>
  <cp:lastModifiedBy>David Bennet</cp:lastModifiedBy>
  <cp:revision>4</cp:revision>
  <dcterms:created xsi:type="dcterms:W3CDTF">2012-03-09T01:53:18Z</dcterms:created>
  <dcterms:modified xsi:type="dcterms:W3CDTF">2012-03-09T14:49:57Z</dcterms:modified>
</cp:coreProperties>
</file>